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2B7F"/>
    <a:srgbClr val="FFDB23"/>
    <a:srgbClr val="3CBAD5"/>
    <a:srgbClr val="3CB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88" autoAdjust="0"/>
    <p:restoredTop sz="94696"/>
  </p:normalViewPr>
  <p:slideViewPr>
    <p:cSldViewPr snapToGrid="0" snapToObjects="1">
      <p:cViewPr varScale="1">
        <p:scale>
          <a:sx n="174" d="100"/>
          <a:sy n="174" d="100"/>
        </p:scale>
        <p:origin x="36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DD47D-57EC-3D43-B4B8-927613C5662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B02BE-B765-AB46-B863-0AA77E027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3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B02BE-B765-AB46-B863-0AA77E0271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1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40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4C00-F3F2-1440-BD85-5743C4106D4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F85B-555B-7D47-A697-A117245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6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4C00-F3F2-1440-BD85-5743C4106D4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F85B-555B-7D47-A697-A117245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4C00-F3F2-1440-BD85-5743C4106D4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F85B-555B-7D47-A697-A117245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57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4C00-F3F2-1440-BD85-5743C4106D4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F85B-555B-7D47-A697-A117245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4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4C00-F3F2-1440-BD85-5743C4106D4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F85B-555B-7D47-A697-A117245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2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4C00-F3F2-1440-BD85-5743C4106D4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F85B-555B-7D47-A697-A117245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4C00-F3F2-1440-BD85-5743C4106D4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F85B-555B-7D47-A697-A117245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1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4C00-F3F2-1440-BD85-5743C4106D4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F85B-555B-7D47-A697-A117245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7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4C00-F3F2-1440-BD85-5743C4106D4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F85B-555B-7D47-A697-A117245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9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4C00-F3F2-1440-BD85-5743C4106D4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F85B-555B-7D47-A697-A117245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1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E4C00-F3F2-1440-BD85-5743C4106D4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AF85B-555B-7D47-A697-A117245FD8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376" y="-355840"/>
            <a:ext cx="9558041" cy="735172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87376" y="-355839"/>
            <a:ext cx="9551869" cy="9509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3FFC9C-F2DE-5148-93C2-F0AD8D7CBD6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A91A564C-88F6-A743-B0C9-6511C85B9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462" y="2493298"/>
            <a:ext cx="5158478" cy="214936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27E276C-46C5-DA40-89E7-36FBF0657ECE}"/>
              </a:ext>
            </a:extLst>
          </p:cNvPr>
          <p:cNvSpPr txBox="1">
            <a:spLocks/>
          </p:cNvSpPr>
          <p:nvPr/>
        </p:nvSpPr>
        <p:spPr>
          <a:xfrm>
            <a:off x="2347886" y="2378998"/>
            <a:ext cx="3943186" cy="38614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spc="1000" dirty="0">
                <a:solidFill>
                  <a:schemeClr val="bg1"/>
                </a:solidFill>
              </a:rPr>
              <a:t> </a:t>
            </a:r>
            <a:r>
              <a:rPr lang="en-US" sz="2200" b="1" spc="1000" dirty="0">
                <a:solidFill>
                  <a:srgbClr val="3CBAD5"/>
                </a:solidFill>
                <a:latin typeface="Neutraface 2 Text Bold" panose="020B0503020202020102" pitchFamily="34" charset="77"/>
                <a:cs typeface="Univers 57 Condensed"/>
              </a:rPr>
              <a:t>WELCOME TO</a:t>
            </a:r>
          </a:p>
        </p:txBody>
      </p:sp>
    </p:spTree>
    <p:extLst>
      <p:ext uri="{BB962C8B-B14F-4D97-AF65-F5344CB8AC3E}">
        <p14:creationId xmlns:p14="http://schemas.microsoft.com/office/powerpoint/2010/main" val="123695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144461-CE05-FA4B-969C-D53BF0243A95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048" y="91331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Admissions</a:t>
            </a:r>
            <a:endParaRPr lang="en-US" sz="2600" dirty="0">
              <a:solidFill>
                <a:srgbClr val="FFFFFF"/>
              </a:solidFill>
              <a:latin typeface="Neutraface 2 Display Titling" panose="02000600040000020004" pitchFamily="2" charset="77"/>
              <a:cs typeface="Univers 57 Condense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9887" y="1400106"/>
            <a:ext cx="582952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600" b="1" dirty="0">
                <a:solidFill>
                  <a:srgbClr val="3CBAD5"/>
                </a:solidFill>
                <a:latin typeface="Neutraface 2 Text Demi" panose="020B0503020202020102" pitchFamily="34" charset="77"/>
                <a:cs typeface="Univers 57 Condensed"/>
              </a:rPr>
              <a:t>Requirements</a:t>
            </a:r>
            <a:r>
              <a:rPr lang="en-US" sz="3000" dirty="0">
                <a:latin typeface="Neutraface 2 Text Book" panose="020B0503020202020102" pitchFamily="34" charset="77"/>
                <a:cs typeface="Univers 57 Condensed"/>
              </a:rPr>
              <a:t>			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•  Short-Term		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•  1 &amp; 2-year Conservatory	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•  Degree Programs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C49D49-BF29-FF4B-A502-6E3132263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7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6299BD-53C5-3742-818B-3A89AFC64164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3697" y="91331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Admissions</a:t>
            </a:r>
            <a:endParaRPr lang="en-US" sz="2600" dirty="0">
              <a:solidFill>
                <a:srgbClr val="FFFFFF"/>
              </a:solidFill>
              <a:latin typeface="Neutraface 2 Display Titling" panose="02000600040000020004" pitchFamily="2" charset="77"/>
              <a:cs typeface="Univers 57 Condense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9886" y="1400106"/>
            <a:ext cx="778034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•  Federal Financial Aid Approved 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   (Domestic Students)	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•  Veterans Benefits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•  Select governmental loans/ scholarships 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   (International Students)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958E265E-8511-DF40-8A86-17C2C711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14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1B49C1-C64A-9C45-916B-0A5C90E4F214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2165" y="91331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Admissions</a:t>
            </a:r>
            <a:endParaRPr lang="en-US" sz="2600" dirty="0">
              <a:solidFill>
                <a:srgbClr val="FFFFFF"/>
              </a:solidFill>
              <a:latin typeface="Neutraface 2 Display Titling" panose="02000600040000020004" pitchFamily="2" charset="77"/>
              <a:cs typeface="Univers 57 Condense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9886" y="1300643"/>
            <a:ext cx="778034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600" b="1" dirty="0">
                <a:solidFill>
                  <a:srgbClr val="3CBBD7"/>
                </a:solidFill>
                <a:latin typeface="Neutraface 2 Text Demi" panose="020B0503020202020102" pitchFamily="34" charset="77"/>
                <a:cs typeface="Univers 57 Condensed"/>
              </a:rPr>
              <a:t>Needs Based Tuition Discount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•  All Programs of 1 Year or longer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</a:t>
            </a:r>
          </a:p>
          <a:p>
            <a:pPr lvl="0">
              <a:lnSpc>
                <a:spcPct val="150000"/>
              </a:lnSpc>
            </a:pPr>
            <a:r>
              <a:rPr lang="en-US" sz="2600" b="1" dirty="0">
                <a:solidFill>
                  <a:srgbClr val="3CBAD5"/>
                </a:solidFill>
                <a:latin typeface="Neutraface 2 Text Demi" panose="020B0503020202020102" pitchFamily="34" charset="77"/>
                <a:cs typeface="Univers 57 Condensed"/>
              </a:rPr>
              <a:t>Talent Based Discount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•  1 &amp; 2-Year Acting and Musical Theater 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•  All degree programs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5CED88-5088-4748-AD62-2AA5AE1F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7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872201-D817-7C4D-B7C8-5166291DDFFA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2165" y="91331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Admissions</a:t>
            </a:r>
            <a:endParaRPr lang="en-US" sz="2600" dirty="0">
              <a:solidFill>
                <a:srgbClr val="FFFFFF"/>
              </a:solidFill>
              <a:latin typeface="Neutraface 2 Display Titling" panose="02000600040000020004" pitchFamily="2" charset="77"/>
              <a:cs typeface="Univers 57 Condense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9886" y="1300643"/>
            <a:ext cx="7780343" cy="2293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600" b="1" dirty="0">
                <a:solidFill>
                  <a:srgbClr val="3CBAD5"/>
                </a:solidFill>
                <a:latin typeface="Neutraface 2 Text Demi" panose="020B0503020202020102" pitchFamily="34" charset="77"/>
                <a:cs typeface="Univers 57 Condensed"/>
              </a:rPr>
              <a:t>Housing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•  Housing offered in NYC for long-term students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•  Housing coordinators at all locations to assist   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          student in finding housing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206ADA-1522-5045-89FE-0A4C77882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18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7C664C-8060-3745-83F5-1DC915155FFD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2" name="Picture 1" descr="vi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965"/>
            <a:ext cx="9154552" cy="610303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2165" y="91331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International Students</a:t>
            </a:r>
            <a:endParaRPr lang="en-US" sz="2600" dirty="0">
              <a:solidFill>
                <a:srgbClr val="FFFFFF"/>
              </a:solidFill>
              <a:latin typeface="Neutraface 2 Display Titling" panose="02000600040000020004" pitchFamily="2" charset="77"/>
              <a:cs typeface="Univers 57 Condense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9673" y="1163827"/>
            <a:ext cx="8366672" cy="279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All programs of 4 weeks or longer are eligible for a student visa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•  I-20 Process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•  Visa Process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Optional Practical Training (OPT)</a:t>
            </a:r>
          </a:p>
          <a:p>
            <a:pPr lvl="0">
              <a:lnSpc>
                <a:spcPct val="150000"/>
              </a:lnSpc>
            </a:pPr>
            <a:endParaRPr lang="en-US" sz="2400" dirty="0">
              <a:latin typeface="Neutraface 2 Text Book" panose="020B0503020202020102" pitchFamily="34" charset="77"/>
              <a:cs typeface="Univers 57 Condensed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16E75A-E19F-3D45-A637-62979A9A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7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4A6C91-252A-E146-AA5B-CCA903E0D305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85" y="91331"/>
            <a:ext cx="8229600" cy="513397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We are NYFA Video 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923FD86-0060-5745-849E-5694FEBC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  <p:pic>
        <p:nvPicPr>
          <p:cNvPr id="6" name="Picture 5" descr="A picture containing person, stage, scene, person&#10;&#10;Description automatically generated">
            <a:extLst>
              <a:ext uri="{FF2B5EF4-FFF2-40B4-BE49-F238E27FC236}">
                <a16:creationId xmlns:a16="http://schemas.microsoft.com/office/drawing/2014/main" id="{1E0C0E32-1FD0-5B40-8A6F-D3F42F8A3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34786"/>
            <a:ext cx="9144000" cy="460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9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AFD1EA-E1F4-DD49-9DF6-0E12FB0B3053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2166" y="91331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Neutraface 2 Text Book" panose="020B0503020202020102" pitchFamily="34" charset="77"/>
                <a:cs typeface="Univers 57 Condensed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Teaching Philosophy and Mission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0132" y="1313399"/>
            <a:ext cx="5264829" cy="3579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Clr>
                <a:schemeClr val="tx1"/>
              </a:buClr>
            </a:pPr>
            <a:r>
              <a:rPr lang="en-US" sz="2400" dirty="0">
                <a:latin typeface="Neutraface 2 Text Book" panose="020B0503020202020102" pitchFamily="34" charset="77"/>
                <a:ea typeface="Arial" charset="0"/>
                <a:cs typeface="Univers 57 Condensed"/>
              </a:rPr>
              <a:t>•  Founded in 1992</a:t>
            </a:r>
          </a:p>
          <a:p>
            <a:pPr>
              <a:lnSpc>
                <a:spcPct val="140000"/>
              </a:lnSpc>
              <a:buClr>
                <a:schemeClr val="tx1"/>
              </a:buClr>
            </a:pPr>
            <a:r>
              <a:rPr lang="en-US" sz="2400" dirty="0">
                <a:latin typeface="Neutraface 2 Text Book" panose="020B0503020202020102" pitchFamily="34" charset="77"/>
                <a:ea typeface="Arial" charset="0"/>
                <a:cs typeface="Univers 57 Condensed"/>
              </a:rPr>
              <a:t>•  Training STORYTELLERS</a:t>
            </a:r>
          </a:p>
          <a:p>
            <a:pPr>
              <a:lnSpc>
                <a:spcPct val="140000"/>
              </a:lnSpc>
              <a:buClr>
                <a:schemeClr val="tx1"/>
              </a:buClr>
            </a:pPr>
            <a:r>
              <a:rPr lang="en-US" sz="2400" dirty="0">
                <a:latin typeface="Neutraface 2 Text Book" panose="020B0503020202020102" pitchFamily="34" charset="77"/>
                <a:ea typeface="Arial" charset="0"/>
                <a:cs typeface="Univers 57 Condensed"/>
              </a:rPr>
              <a:t>•  Intensive</a:t>
            </a:r>
          </a:p>
          <a:p>
            <a:pPr>
              <a:lnSpc>
                <a:spcPct val="140000"/>
              </a:lnSpc>
              <a:buClr>
                <a:schemeClr val="tx1"/>
              </a:buClr>
            </a:pPr>
            <a:r>
              <a:rPr lang="en-US" sz="2400" dirty="0">
                <a:latin typeface="Neutraface 2 Text Book" panose="020B0503020202020102" pitchFamily="34" charset="77"/>
                <a:ea typeface="Arial" charset="0"/>
                <a:cs typeface="Univers 57 Condensed"/>
              </a:rPr>
              <a:t>•  Hands-on</a:t>
            </a:r>
          </a:p>
          <a:p>
            <a:pPr>
              <a:lnSpc>
                <a:spcPct val="140000"/>
              </a:lnSpc>
              <a:buClr>
                <a:schemeClr val="tx1"/>
              </a:buClr>
            </a:pPr>
            <a:r>
              <a:rPr lang="en-US" sz="2400" dirty="0">
                <a:latin typeface="Neutraface 2 Text Book" panose="020B0503020202020102" pitchFamily="34" charset="77"/>
                <a:ea typeface="Arial" charset="0"/>
                <a:cs typeface="Univers 57 Condensed"/>
              </a:rPr>
              <a:t>•  Project based curriculum</a:t>
            </a:r>
          </a:p>
          <a:p>
            <a:pPr>
              <a:lnSpc>
                <a:spcPct val="140000"/>
              </a:lnSpc>
              <a:buClr>
                <a:schemeClr val="tx1"/>
              </a:buClr>
            </a:pPr>
            <a:r>
              <a:rPr lang="en-US" sz="2400" dirty="0">
                <a:latin typeface="Neutraface 2 Text Book" panose="020B0503020202020102" pitchFamily="34" charset="77"/>
                <a:ea typeface="Arial" charset="0"/>
                <a:cs typeface="Univers 57 Condensed"/>
              </a:rPr>
              <a:t>•  Small classes </a:t>
            </a:r>
          </a:p>
          <a:p>
            <a:pPr>
              <a:lnSpc>
                <a:spcPct val="130000"/>
              </a:lnSpc>
            </a:pPr>
            <a:endParaRPr lang="en-US" sz="2000" dirty="0">
              <a:latin typeface="Univers 45 Light"/>
              <a:cs typeface="Univers 45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62" y="1205646"/>
            <a:ext cx="3001538" cy="4361188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41C53D-CFE3-BD4D-A0D4-8603A6F8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351991-BA57-F04F-B2C6-7D55B93E6004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4282" y="91331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Guest Speakers </a:t>
            </a:r>
          </a:p>
        </p:txBody>
      </p:sp>
      <p:pic>
        <p:nvPicPr>
          <p:cNvPr id="3" name="Picture 2" descr="Guest-Speak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786"/>
            <a:ext cx="9144001" cy="4815052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D54267-A648-C346-A6E2-5D7F77BF7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63CF68-12B0-EF40-8E5D-D959D7E204C7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4283" y="47634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Alumni Highlight</a:t>
            </a:r>
          </a:p>
        </p:txBody>
      </p:sp>
      <p:pic>
        <p:nvPicPr>
          <p:cNvPr id="3" name="Picture 2" descr="Alum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10" y="734786"/>
            <a:ext cx="9173909" cy="4850344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FCC010-D67F-794E-AAA7-D1506DC57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02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2CE304-5DCD-E049-A02A-CE3018F1A1E2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048" y="91331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rgbClr val="FFFFFF"/>
                </a:solidFill>
                <a:latin typeface="Neutraface 2 Display Titling" panose="02000600040000020004" pitchFamily="2" charset="77"/>
                <a:cs typeface="Univers 57 Condensed"/>
              </a:rPr>
              <a:t>Facilities and Equipment </a:t>
            </a:r>
          </a:p>
        </p:txBody>
      </p:sp>
      <p:sp>
        <p:nvSpPr>
          <p:cNvPr id="3" name="Rectangle 2"/>
          <p:cNvSpPr/>
          <p:nvPr/>
        </p:nvSpPr>
        <p:spPr>
          <a:xfrm>
            <a:off x="960021" y="2385066"/>
            <a:ext cx="748962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•  Top of the line, cutting edge equipment</a:t>
            </a:r>
          </a:p>
          <a:p>
            <a:pPr lvl="0"/>
            <a:endParaRPr lang="en-US" sz="2400" dirty="0">
              <a:latin typeface="Neutraface 2 Text Book" panose="020B0503020202020102" pitchFamily="34" charset="77"/>
              <a:cs typeface="Univers 57 Condensed"/>
            </a:endParaRPr>
          </a:p>
          <a:p>
            <a:pPr lvl="0"/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•  Attend program, learn the equipment and start working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1679F2-1002-7148-B30A-C2358C86F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34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2FCC2B-9402-6D4B-A18B-2815FAFD00CB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7683" y="91331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Programs by Major</a:t>
            </a:r>
            <a:r>
              <a:rPr lang="en-US" sz="2600" dirty="0">
                <a:latin typeface="Neutraface 2 Display Titling" panose="02000600040000020004" pitchFamily="2" charset="77"/>
                <a:cs typeface="Univers 57 Condensed"/>
              </a:rPr>
              <a:t> </a:t>
            </a:r>
            <a:endParaRPr lang="en-US" sz="2600" dirty="0">
              <a:solidFill>
                <a:srgbClr val="FFFFFF"/>
              </a:solidFill>
              <a:latin typeface="Neutraface 2 Display Titling" panose="02000600040000020004" pitchFamily="2" charset="77"/>
              <a:cs typeface="Univers 57 Condense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034" y="1928014"/>
            <a:ext cx="3418807" cy="2453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Filmmaking 			</a:t>
            </a:r>
          </a:p>
          <a:p>
            <a:pPr lvl="0"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Producing	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Screenwriting</a:t>
            </a:r>
          </a:p>
          <a:p>
            <a:pPr lvl="0"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Cinematography	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Documentary Filmmaking	</a:t>
            </a:r>
          </a:p>
          <a:p>
            <a:pPr lvl="0"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Digital Editing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612841" y="1924809"/>
            <a:ext cx="2901954" cy="2053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Photography 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3D Animation &amp; </a:t>
            </a:r>
            <a:r>
              <a:rPr lang="en-US" sz="2000" dirty="0"/>
              <a:t>VFX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Broadcast Journalism</a:t>
            </a:r>
          </a:p>
          <a:p>
            <a:pPr lvl="0"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Game Design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Virtual Reality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4795" y="1938928"/>
            <a:ext cx="2721588" cy="1729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Acting for Film 	</a:t>
            </a:r>
          </a:p>
          <a:p>
            <a:pPr lvl="0">
              <a:lnSpc>
                <a:spcPct val="130000"/>
              </a:lnSpc>
            </a:pP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•  Musical Theater</a:t>
            </a:r>
          </a:p>
          <a:p>
            <a:pPr>
              <a:lnSpc>
                <a:spcPct val="130000"/>
              </a:lnSpc>
            </a:pPr>
            <a:r>
              <a:rPr lang="en-US" sz="2200" dirty="0">
                <a:latin typeface="Neutraface 2 Text Book" panose="020B0503020202020102" pitchFamily="34" charset="77"/>
                <a:cs typeface="Univers 57 Condensed"/>
              </a:rPr>
              <a:t> </a:t>
            </a:r>
          </a:p>
          <a:p>
            <a:pPr lvl="0">
              <a:lnSpc>
                <a:spcPct val="130000"/>
              </a:lnSpc>
            </a:pPr>
            <a:endParaRPr lang="en-US" sz="2200" dirty="0">
              <a:latin typeface="Neutraface 2 Text Book" panose="020B0503020202020102" pitchFamily="34" charset="77"/>
              <a:cs typeface="Univers 57 Condense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035" y="1308312"/>
            <a:ext cx="2639353" cy="58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3CBAD5"/>
                </a:solidFill>
                <a:latin typeface="Neutraface 2 Text Bold" panose="020B0503020202020102" pitchFamily="34" charset="77"/>
                <a:cs typeface="Univers 57 Condensed"/>
              </a:rPr>
              <a:t>Film Arts</a:t>
            </a: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	</a:t>
            </a:r>
          </a:p>
        </p:txBody>
      </p:sp>
      <p:sp>
        <p:nvSpPr>
          <p:cNvPr id="9" name="Rectangle 8"/>
          <p:cNvSpPr/>
          <p:nvPr/>
        </p:nvSpPr>
        <p:spPr>
          <a:xfrm>
            <a:off x="3595044" y="1311806"/>
            <a:ext cx="2323020" cy="1134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FFDB23"/>
                </a:solidFill>
                <a:latin typeface="Neutraface 2 Text Bold" panose="020B0503020202020102" pitchFamily="34" charset="77"/>
                <a:cs typeface="Univers 57 Condensed"/>
              </a:rPr>
              <a:t>Media Arts</a:t>
            </a: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		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07144" y="1311853"/>
            <a:ext cx="2636855" cy="1134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AE2B7F"/>
                </a:solidFill>
                <a:latin typeface="Neutraface 2 Text Bold" panose="020B0503020202020102" pitchFamily="34" charset="77"/>
                <a:cs typeface="Univers 57 Condensed"/>
              </a:rPr>
              <a:t>Performing Arts</a:t>
            </a: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	   	</a:t>
            </a: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3F1CF2-4531-444A-B80A-CE8D748E9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87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525564-D6A5-544E-9AA2-7B35A47270C3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2165" y="91331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Programs by Length</a:t>
            </a:r>
            <a:r>
              <a:rPr lang="en-US" sz="2600" dirty="0">
                <a:latin typeface="Neutraface 2 Display Titling" panose="02000600040000020004" pitchFamily="2" charset="77"/>
                <a:cs typeface="Univers 57 Condensed"/>
              </a:rPr>
              <a:t> </a:t>
            </a:r>
            <a:endParaRPr lang="en-US" sz="2600" dirty="0">
              <a:solidFill>
                <a:srgbClr val="FFFFFF"/>
              </a:solidFill>
              <a:latin typeface="Neutraface 2 Display Titling" panose="02000600040000020004" pitchFamily="2" charset="77"/>
              <a:cs typeface="Univers 57 Condense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9886" y="1400106"/>
            <a:ext cx="684700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•  Degree Programs (MFA, MA, BFA, BA &amp; AFA)	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•  1 &amp; 2-Year Conservatory		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•  Short-Term Workshops	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•  Teens Camps (Ages 17-14)		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•  Kids  Camps (Ages 13-10)</a:t>
            </a:r>
            <a:r>
              <a:rPr lang="en-US" sz="2200" dirty="0">
                <a:latin typeface="Neutraface 2 Text Book" panose="020B0503020202020102" pitchFamily="34" charset="77"/>
                <a:cs typeface="Univers 57 Condensed"/>
              </a:rPr>
              <a:t>	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5BAFF2-89B1-774A-A7E3-67E34A094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78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012F63BB-2DFA-B342-8278-BD7931FE2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530"/>
            <a:ext cx="9144000" cy="6096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5705" y="765082"/>
            <a:ext cx="4421868" cy="584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3CBAD5"/>
                </a:solidFill>
                <a:latin typeface="Neutraface 2 Text Demi" panose="020B0503020202020102" pitchFamily="34" charset="77"/>
                <a:cs typeface="Univers 57 Condensed"/>
              </a:rPr>
              <a:t>Permanent Locations </a:t>
            </a: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		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8771" y="4674077"/>
            <a:ext cx="8315617" cy="1267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3CBAD5"/>
                </a:solidFill>
                <a:latin typeface="Neutraface 2 Text Demi" panose="020B0503020202020102" pitchFamily="34" charset="77"/>
                <a:cs typeface="Univers 57 Condensed"/>
              </a:rPr>
              <a:t>Satellite Locations </a:t>
            </a: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		</a:t>
            </a:r>
          </a:p>
          <a:p>
            <a:pPr lvl="0">
              <a:lnSpc>
                <a:spcPct val="120000"/>
              </a:lnSpc>
            </a:pPr>
            <a:r>
              <a:rPr lang="en-US" dirty="0">
                <a:latin typeface="Neutraface 2 Text Book" panose="020B0503020202020102" pitchFamily="34" charset="77"/>
                <a:cs typeface="Univers 57 Condensed"/>
              </a:rPr>
              <a:t>Programs all over the world</a:t>
            </a:r>
            <a:r>
              <a:rPr lang="en-US" sz="2000" dirty="0">
                <a:latin typeface="Neutraface 2 Text Book" panose="020B0503020202020102" pitchFamily="34" charset="77"/>
                <a:cs typeface="Univers 57 Condensed"/>
              </a:rPr>
              <a:t>		</a:t>
            </a:r>
          </a:p>
          <a:p>
            <a:pPr lvl="0">
              <a:lnSpc>
                <a:spcPct val="120000"/>
              </a:lnSpc>
            </a:pPr>
            <a:r>
              <a:rPr lang="en-US" sz="1400" dirty="0">
                <a:latin typeface="Neutraface 2 Text Book" panose="020B0503020202020102" pitchFamily="34" charset="77"/>
                <a:cs typeface="Univers 57 Condensed"/>
              </a:rPr>
              <a:t>•  Harvard University                    •  Paris                    •  Beijing</a:t>
            </a:r>
            <a:r>
              <a:rPr lang="ko-KR" altLang="en-US" sz="1400" dirty="0">
                <a:latin typeface="Neutraface 2 Text Book" panose="020B0503020202020102" pitchFamily="34" charset="77"/>
                <a:cs typeface="Univers 57 Condensed"/>
              </a:rPr>
              <a:t> </a:t>
            </a:r>
            <a:r>
              <a:rPr lang="en-US" altLang="ko-KR" sz="1400" dirty="0">
                <a:latin typeface="Neutraface 2 Text Book" panose="020B0503020202020102" pitchFamily="34" charset="77"/>
                <a:cs typeface="Univers 57 Condensed"/>
              </a:rPr>
              <a:t>&amp;</a:t>
            </a:r>
            <a:r>
              <a:rPr lang="ko-KR" altLang="en-US" sz="1400" dirty="0">
                <a:latin typeface="Neutraface 2 Text Book" panose="020B0503020202020102" pitchFamily="34" charset="77"/>
                <a:cs typeface="Univers 57 Condensed"/>
              </a:rPr>
              <a:t> </a:t>
            </a:r>
            <a:r>
              <a:rPr lang="en-US" altLang="ko-KR" sz="1400" dirty="0">
                <a:latin typeface="Neutraface 2 Text Book" panose="020B0503020202020102" pitchFamily="34" charset="77"/>
                <a:cs typeface="Univers 57 Condensed"/>
              </a:rPr>
              <a:t>Greater China</a:t>
            </a:r>
            <a:endParaRPr lang="en-US" sz="1400" dirty="0">
              <a:latin typeface="Neutraface 2 Text Book" panose="020B0503020202020102" pitchFamily="34" charset="77"/>
              <a:cs typeface="Univers 57 Condensed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9808" y="1970602"/>
            <a:ext cx="2147683" cy="1139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400" dirty="0">
                <a:latin typeface="Neutraface 2 Text Book" panose="020B0503020202020102" pitchFamily="34" charset="77"/>
                <a:cs typeface="Univers 57 Condensed"/>
              </a:rPr>
              <a:t>Los Angeles, CA</a:t>
            </a:r>
            <a:r>
              <a:rPr lang="en-US" sz="2400" dirty="0">
                <a:latin typeface="Neutraface 2 Text Book" panose="020B0503020202020102" pitchFamily="34" charset="77"/>
                <a:cs typeface="Univers 57 Condensed"/>
              </a:rPr>
              <a:t>			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80166" y="1392162"/>
            <a:ext cx="2147683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400" dirty="0">
                <a:latin typeface="Neutraface 2 Text Book" panose="020B0503020202020102" pitchFamily="34" charset="77"/>
                <a:cs typeface="Univers 57 Condensed"/>
              </a:rPr>
              <a:t>New York City, NY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3592" y="1456947"/>
            <a:ext cx="21476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latin typeface="Neutraface 2 Text Book" panose="020B0503020202020102" pitchFamily="34" charset="77"/>
                <a:cs typeface="Univers 57 Condensed"/>
              </a:rPr>
              <a:t>South Beach, Miami, FL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57573" y="1387633"/>
            <a:ext cx="2147683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400" dirty="0">
                <a:latin typeface="Neutraface 2 Text Book" panose="020B0503020202020102" pitchFamily="34" charset="77"/>
                <a:cs typeface="Univers 57 Condensed"/>
              </a:rPr>
              <a:t>Florence, Italy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122441" y="3775635"/>
            <a:ext cx="21476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latin typeface="Neutraface 2 Text Book" panose="020B0503020202020102" pitchFamily="34" charset="77"/>
                <a:cs typeface="Univers 57 Condensed"/>
              </a:rPr>
              <a:t>Gold Coast, Australia</a:t>
            </a: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E7B52-80AF-6840-A301-92FC3B3D7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571" y="5887909"/>
            <a:ext cx="2489718" cy="10373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0D7BA4-7A09-6F4C-9218-A42970FD6305}"/>
              </a:ext>
            </a:extLst>
          </p:cNvPr>
          <p:cNvSpPr/>
          <p:nvPr/>
        </p:nvSpPr>
        <p:spPr>
          <a:xfrm>
            <a:off x="-1" y="0"/>
            <a:ext cx="9144000" cy="734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noFill/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5705" y="76133"/>
            <a:ext cx="8229600" cy="513397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Neutraface 2 Display Titling" panose="02000600040000020004" pitchFamily="2" charset="77"/>
                <a:cs typeface="Univers 57 Condensed"/>
              </a:rPr>
              <a:t>Locations</a:t>
            </a:r>
            <a:endParaRPr lang="en-US" sz="2600" dirty="0">
              <a:solidFill>
                <a:srgbClr val="FFFFFF"/>
              </a:solidFill>
              <a:latin typeface="Neutraface 2 Display Titling" panose="02000600040000020004" pitchFamily="2" charset="77"/>
              <a:cs typeface="Univers 57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7679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353</Words>
  <Application>Microsoft Macintosh PowerPoint</Application>
  <PresentationFormat>On-screen Show (4:3)</PresentationFormat>
  <Paragraphs>78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Century Gothic</vt:lpstr>
      <vt:lpstr>Neutraface 2 Display Titling</vt:lpstr>
      <vt:lpstr>Neutraface 2 Text Bold</vt:lpstr>
      <vt:lpstr>Neutraface 2 Text Book</vt:lpstr>
      <vt:lpstr>Neutraface 2 Text Demi</vt:lpstr>
      <vt:lpstr>Univers 45 Light</vt:lpstr>
      <vt:lpstr>Office Theme</vt:lpstr>
      <vt:lpstr>PowerPoint Presentation</vt:lpstr>
      <vt:lpstr> We are NYFA Video </vt:lpstr>
      <vt:lpstr> Teaching Philosophy and Mission </vt:lpstr>
      <vt:lpstr>Guest Speakers </vt:lpstr>
      <vt:lpstr>Alumni Highlight</vt:lpstr>
      <vt:lpstr>Facilities and Equipment </vt:lpstr>
      <vt:lpstr>Programs by Major </vt:lpstr>
      <vt:lpstr>Programs by Length </vt:lpstr>
      <vt:lpstr>Locations</vt:lpstr>
      <vt:lpstr>Admissions</vt:lpstr>
      <vt:lpstr>Admissions</vt:lpstr>
      <vt:lpstr>Admissions</vt:lpstr>
      <vt:lpstr>Admissions</vt:lpstr>
      <vt:lpstr>International Students</vt:lpstr>
    </vt:vector>
  </TitlesOfParts>
  <Company>NYFA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hwajung kim</dc:creator>
  <cp:lastModifiedBy>Hwa Jung Kim</cp:lastModifiedBy>
  <cp:revision>149</cp:revision>
  <dcterms:created xsi:type="dcterms:W3CDTF">2017-12-01T16:13:52Z</dcterms:created>
  <dcterms:modified xsi:type="dcterms:W3CDTF">2023-03-17T20:48:54Z</dcterms:modified>
</cp:coreProperties>
</file>